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33" r:id="rId3"/>
    <p:sldId id="259" r:id="rId4"/>
    <p:sldId id="260" r:id="rId5"/>
    <p:sldId id="261" r:id="rId6"/>
    <p:sldId id="319" r:id="rId7"/>
    <p:sldId id="318" r:id="rId8"/>
    <p:sldId id="323" r:id="rId9"/>
    <p:sldId id="33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7AC"/>
    <a:srgbClr val="458CCA"/>
    <a:srgbClr val="1A73CA"/>
    <a:srgbClr val="7D6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6" autoAdjust="0"/>
    <p:restoredTop sz="80804" autoAdjust="0"/>
  </p:normalViewPr>
  <p:slideViewPr>
    <p:cSldViewPr snapToGrid="0" snapToObjects="1">
      <p:cViewPr>
        <p:scale>
          <a:sx n="70" d="100"/>
          <a:sy n="70" d="100"/>
        </p:scale>
        <p:origin x="-1080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9001B-9BD1-5849-85C9-CA3DE340329C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127F2-5628-DC45-8086-DA07CB085F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1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full</a:t>
            </a:r>
            <a:r>
              <a:rPr lang="en-US" baseline="0" dirty="0" smtClean="0"/>
              <a:t> 2014 National Climate Assessment report can be found here: http://nca2014.globalchange.gov/report or http://nca2014.globalchange.gov/downloads.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Indigenous Peoples chapter: http://nca2014.globalchange.gov/report/sectors/indigenous-peoples or http://nca2014.globalchange.gov/downloads.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Great Plains chapter: http://nca2014.globalchange.gov/report/regions/great-plains or http://nca2014.globalchange.gov/downloads.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127F2-5628-DC45-8086-DA07CB085F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22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where are Indigenous populations?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127F2-5628-DC45-8086-DA07CB085F0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16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tribes already doing work to address climate change and adaptation.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127F2-5628-DC45-8086-DA07CB085F0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09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three relevant</a:t>
            </a:r>
            <a:r>
              <a:rPr lang="en-US" baseline="0" dirty="0" smtClean="0"/>
              <a:t> themes in the NCA chapter.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127F2-5628-DC45-8086-DA07CB085F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8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127F2-5628-DC45-8086-DA07CB085F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8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127F2-5628-DC45-8086-DA07CB085F0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09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127F2-5628-DC45-8086-DA07CB085F0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09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127F2-5628-DC45-8086-DA07CB085F0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0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BDD18-4254-EA49-AF0D-3BEF21FBF9E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ernclimate.or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open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31" y="1947208"/>
            <a:ext cx="9132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National Climate Assessment: Indigenous Peoples, Lands, and Resources Chapter</a:t>
            </a: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9" y="902699"/>
            <a:ext cx="3321441" cy="893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ddle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2525" y="1835022"/>
            <a:ext cx="729594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Note: This slide set is one of several that were presented at climate training workshops in 2014. Please visit the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SCIPP Documents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page in the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Resources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tab on the SCIPP’s website,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  <a:hlinkClick r:id="rId3"/>
              </a:rPr>
              <a:t>www.southernclimate.org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, for slide sets on additional topics.</a:t>
            </a:r>
          </a:p>
          <a:p>
            <a:pPr algn="ctr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Workshop funding was provided by the NOAA Regional Integrated Sciences and Assessments program.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pic>
        <p:nvPicPr>
          <p:cNvPr id="6" name="Picture 4" descr="Indigenous Populations Extend beyond Reservation La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2" y="0"/>
            <a:ext cx="9081167" cy="611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4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073562" y="6580736"/>
            <a:ext cx="1115224" cy="2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Source: </a:t>
            </a:r>
            <a:r>
              <a:rPr lang="en-US" sz="1200" b="1" i="1" dirty="0" smtClean="0">
                <a:solidFill>
                  <a:schemeClr val="bg1"/>
                </a:solidFill>
              </a:rPr>
              <a:t>NOAA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pic>
        <p:nvPicPr>
          <p:cNvPr id="6" name="Picture 4" descr="Many Tribes, Many Climate Change Initiati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1909" cy="627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1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17201"/>
            <a:ext cx="9132335" cy="685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510" y="373541"/>
            <a:ext cx="848802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Theme 1: Climate Change and Traditional Knowledge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endParaRPr lang="en-US" sz="2000" dirty="0" smtClean="0">
              <a:solidFill>
                <a:srgbClr val="595959"/>
              </a:solidFill>
              <a:latin typeface="Trebuchet MS"/>
              <a:cs typeface="Trebuchet MS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endParaRPr lang="en-US" sz="2000" dirty="0" smtClean="0">
              <a:solidFill>
                <a:srgbClr val="458CCA"/>
              </a:solidFill>
              <a:latin typeface="Trebuchet MS"/>
              <a:cs typeface="Trebuchet M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75116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Source of information for climate assessments, policies, and adaptation strategies.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Essential to the economic and cultural survival of indigenous peoples.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Increasingly vulnerable with changing climatic conditions, including cultural identities, ceremonies, and traditional ways of life.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Traditional knowledge and western-based approaches are used together to address climate change and related impacts.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469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17201"/>
            <a:ext cx="9132335" cy="685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510" y="373541"/>
            <a:ext cx="84880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Theme 2: Forests, Fires, and Flood</a:t>
            </a:r>
          </a:p>
          <a:p>
            <a:endParaRPr lang="en-US" sz="2400" dirty="0" smtClean="0">
              <a:solidFill>
                <a:srgbClr val="008000"/>
              </a:solidFill>
              <a:latin typeface="Trebuchet MS"/>
              <a:cs typeface="Trebuchet MS"/>
            </a:endParaRPr>
          </a:p>
          <a:p>
            <a:endParaRPr lang="en-US" sz="2000" dirty="0" smtClean="0">
              <a:solidFill>
                <a:srgbClr val="458CCA"/>
              </a:solidFill>
              <a:latin typeface="Trebuchet MS"/>
              <a:cs typeface="Trebuchet M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191000" cy="4906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Tribal access is threatened.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Impacts culturally important plant and animal species.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Impacts subsistence food sources. 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Impacts diet and health of members.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7" name="Picture 3" descr="E:\Backup Nov 19, 2012\SC-CSC\Chickasaw Cultural Photos\XJ4V0094chikashsha_reunion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35" y="1648658"/>
            <a:ext cx="411496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510" y="373541"/>
            <a:ext cx="84880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Theme 3: Water Quality and Quantity</a:t>
            </a:r>
          </a:p>
          <a:p>
            <a:endParaRPr lang="en-US" sz="2400" dirty="0" smtClean="0">
              <a:solidFill>
                <a:srgbClr val="008000"/>
              </a:solidFill>
              <a:latin typeface="Trebuchet MS"/>
              <a:cs typeface="Trebuchet MS"/>
            </a:endParaRP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Drought and floods.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Capacity to monitor changes.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Need for water infrastructures.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7" name="Picture 3" descr="E:\Backup Nov 19, 2012\SC-CSC\Chickasaw Cultural Photos\Calendar2010_04_April_FishingGear_52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765" y="1828800"/>
            <a:ext cx="411518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36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510" y="373541"/>
            <a:ext cx="848802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Discussion Session</a:t>
            </a:r>
            <a:endParaRPr lang="en-US" sz="2400" dirty="0" smtClean="0">
              <a:solidFill>
                <a:srgbClr val="008000"/>
              </a:solidFill>
              <a:latin typeface="Trebuchet MS"/>
              <a:cs typeface="Trebuchet MS"/>
            </a:endParaRPr>
          </a:p>
          <a:p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27659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Each group will have a large notepad and markers.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Discuss the questions provided on the handout.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You will have 20 min.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A representative will summarize their discussion to the larger group.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667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510" y="373541"/>
            <a:ext cx="848802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Discussion Questions</a:t>
            </a:r>
            <a:endParaRPr lang="en-US" sz="2400" dirty="0" smtClean="0">
              <a:solidFill>
                <a:srgbClr val="008000"/>
              </a:solidFill>
              <a:latin typeface="Trebuchet MS"/>
              <a:cs typeface="Trebuchet MS"/>
            </a:endParaRPr>
          </a:p>
          <a:p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3510" y="965797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/>
              <a:buAutoNum type="arabicPeriod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Do you find the Indigenous Peoples chapter relevant to your tribal community?</a:t>
            </a:r>
          </a:p>
          <a:p>
            <a:pPr marL="514350" indent="-514350">
              <a:buFont typeface="Arial"/>
              <a:buAutoNum type="arabicPeriod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pPr marL="514350" indent="-514350">
              <a:buFont typeface="Arial"/>
              <a:buAutoNum type="arabicPeriod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What are some of the key points that stand out and which should be given priority?</a:t>
            </a:r>
          </a:p>
          <a:p>
            <a:pPr marL="514350" indent="-514350">
              <a:buFont typeface="Arial"/>
              <a:buAutoNum type="arabicPeriod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pPr marL="514350" indent="-514350">
              <a:buFont typeface="Arial"/>
              <a:buAutoNum type="arabicPeriod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What are some of the things missing from the chapter that should be considered?</a:t>
            </a:r>
          </a:p>
          <a:p>
            <a:pPr marL="514350" indent="-514350">
              <a:buFont typeface="Arial"/>
              <a:buAutoNum type="arabicPeriod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pPr marL="514350" indent="-514350">
              <a:buFont typeface="Arial"/>
              <a:buAutoNum type="arabicPeriod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Does your tribal community have the capacity to plan for climate change and variability?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36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13249</TotalTime>
  <Words>374</Words>
  <Application>Microsoft Office PowerPoint</Application>
  <PresentationFormat>On-screen Show (4:3)</PresentationFormat>
  <Paragraphs>67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Oklahoma Climatological Survey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 Richardson</dc:creator>
  <cp:lastModifiedBy>Rachel Riley</cp:lastModifiedBy>
  <cp:revision>143</cp:revision>
  <dcterms:created xsi:type="dcterms:W3CDTF">2015-02-26T01:04:03Z</dcterms:created>
  <dcterms:modified xsi:type="dcterms:W3CDTF">2015-03-23T20:43:30Z</dcterms:modified>
</cp:coreProperties>
</file>